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ágenes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 smtClean="0"/>
              <a:t>Clic para editar título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s-ES_tradnl" smtClean="0"/>
              <a:t>Clic para editar título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3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D226307-4C33-474F-83F7-3CC3B206A27B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C4739E17-BA50-AD44-B840-9BAF5A3709CD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Parte General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585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Omisi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1476375" y="2127250"/>
            <a:ext cx="6207125" cy="1206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castiga la omisi</a:t>
            </a:r>
            <a:r>
              <a:rPr lang="es-ES" dirty="0" smtClean="0"/>
              <a:t>ón propia (art. 28)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313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00" y="358776"/>
            <a:ext cx="8001000" cy="1143000"/>
          </a:xfrm>
        </p:spPr>
        <p:txBody>
          <a:bodyPr/>
          <a:lstStyle/>
          <a:p>
            <a:r>
              <a:rPr lang="es-ES" dirty="0" smtClean="0"/>
              <a:t>Fuentes del Derecho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936625" y="1635125"/>
            <a:ext cx="7381875" cy="10477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El Estatuto</a:t>
            </a:r>
            <a:endParaRPr lang="es-ES" sz="28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936625" y="3048000"/>
            <a:ext cx="7381875" cy="1079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Derecho Internacional de los Tratados y la Costumbre internacional</a:t>
            </a:r>
            <a:endParaRPr lang="es-ES" sz="28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936625" y="4492625"/>
            <a:ext cx="7381875" cy="1079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Principios Generales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7453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Interpretaci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984250" y="1936750"/>
            <a:ext cx="7191375" cy="10477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Literal</a:t>
            </a:r>
            <a:endParaRPr lang="es-ES" sz="2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984250" y="3349625"/>
            <a:ext cx="719137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Sistem</a:t>
            </a:r>
            <a:r>
              <a:rPr lang="es-ES" sz="2800" dirty="0" smtClean="0"/>
              <a:t>ática</a:t>
            </a:r>
            <a:endParaRPr lang="es-ES" sz="28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984250" y="4930775"/>
            <a:ext cx="719137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Finalista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6119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Nullum</a:t>
            </a:r>
            <a:r>
              <a:rPr lang="es-ES" dirty="0" smtClean="0"/>
              <a:t> crimen sine </a:t>
            </a:r>
            <a:r>
              <a:rPr lang="es-ES" dirty="0" err="1" smtClean="0"/>
              <a:t>lege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762000" y="2159000"/>
            <a:ext cx="2349500" cy="1539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Principio de determinaci</a:t>
            </a:r>
            <a:r>
              <a:rPr lang="es-ES" sz="2400" dirty="0" smtClean="0"/>
              <a:t>ón</a:t>
            </a:r>
            <a:endParaRPr lang="es-ES" sz="24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3438525" y="2159000"/>
            <a:ext cx="1873250" cy="1539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Prohibici</a:t>
            </a:r>
            <a:r>
              <a:rPr lang="es-ES" sz="2400" dirty="0" smtClean="0"/>
              <a:t>ón de la analogía</a:t>
            </a:r>
            <a:endParaRPr lang="es-ES" sz="24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5635625" y="2159000"/>
            <a:ext cx="2463800" cy="1539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Irretroactividad de la norma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2078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Responsabilidad individual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1682750" y="2444750"/>
            <a:ext cx="6207125" cy="1587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No se hacen responsables a grupos ni Estados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5796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del delito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571500" y="1873250"/>
            <a:ext cx="1984375" cy="1412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Material </a:t>
            </a:r>
            <a:r>
              <a:rPr lang="es-ES" dirty="0" err="1" smtClean="0"/>
              <a:t>element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571500" y="3835400"/>
            <a:ext cx="1984375" cy="1412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Mental </a:t>
            </a:r>
            <a:r>
              <a:rPr lang="es-ES" dirty="0" err="1" smtClean="0"/>
              <a:t>element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3270250" y="1873250"/>
            <a:ext cx="1460500" cy="1412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Acci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5121275" y="1873250"/>
            <a:ext cx="1460500" cy="1412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Resultado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6937375" y="1873250"/>
            <a:ext cx="1841500" cy="1412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Circunstancias</a:t>
            </a:r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3270250" y="3835400"/>
            <a:ext cx="1460500" cy="1412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Intenci</a:t>
            </a:r>
            <a:r>
              <a:rPr lang="es-ES" dirty="0" smtClean="0"/>
              <a:t>ón/dolo</a:t>
            </a:r>
            <a:endParaRPr lang="es-ES" dirty="0"/>
          </a:p>
        </p:txBody>
      </p:sp>
      <p:sp>
        <p:nvSpPr>
          <p:cNvPr id="10" name="Rectángulo redondeado 9"/>
          <p:cNvSpPr/>
          <p:nvPr/>
        </p:nvSpPr>
        <p:spPr>
          <a:xfrm>
            <a:off x="4978400" y="3835400"/>
            <a:ext cx="2101850" cy="1412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Conocimiento y dolo</a:t>
            </a:r>
            <a:endParaRPr lang="es-ES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7318375" y="3835400"/>
            <a:ext cx="1460500" cy="1412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Conocimiento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857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Causas de justificaci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571500" y="1841500"/>
            <a:ext cx="3841750" cy="1016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Legitima defensa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571500" y="3349625"/>
            <a:ext cx="3841750" cy="1016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 de necesidad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5080000" y="1841501"/>
            <a:ext cx="3492500" cy="1016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Enfermedad mental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5080000" y="3349625"/>
            <a:ext cx="3492500" cy="1016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Intoxicaci</a:t>
            </a:r>
            <a:r>
              <a:rPr lang="es-ES" dirty="0" smtClean="0"/>
              <a:t>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271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Autor</a:t>
            </a:r>
            <a:r>
              <a:rPr lang="es-ES" dirty="0" smtClean="0"/>
              <a:t>ía y participación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1397000" y="1984374"/>
            <a:ext cx="6365875" cy="8731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Responsabilidad individual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1397000" y="3270250"/>
            <a:ext cx="6365875" cy="1158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Situaciones especiales recogidas en el art. 25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45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Tentativa y desistimiento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1047750" y="1778000"/>
            <a:ext cx="69691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castiga la tentativa mediante la punici</a:t>
            </a:r>
            <a:r>
              <a:rPr lang="es-ES" dirty="0" smtClean="0"/>
              <a:t>ón de los actos que supongan un paso importante en su ejecución 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1047750" y="3270250"/>
            <a:ext cx="6969125" cy="1079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desistimiento hace que el hecho </a:t>
            </a:r>
            <a:r>
              <a:rPr lang="es-ES" smtClean="0"/>
              <a:t>sea impune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268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ocumental de viaje">
  <a:themeElements>
    <a:clrScheme name="Documental de viaj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Documental de viaj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Documental de viaj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Documental de viaje.thmx</Template>
  <TotalTime>55</TotalTime>
  <Words>128</Words>
  <Application>Microsoft Macintosh PowerPoint</Application>
  <PresentationFormat>Presentación en pantalla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Documental de viaje</vt:lpstr>
      <vt:lpstr>Parte General</vt:lpstr>
      <vt:lpstr>Fuentes del Derecho</vt:lpstr>
      <vt:lpstr>Interpretación</vt:lpstr>
      <vt:lpstr>Nullum crimen sine lege</vt:lpstr>
      <vt:lpstr>Responsabilidad individual</vt:lpstr>
      <vt:lpstr>Estructura del delito</vt:lpstr>
      <vt:lpstr>Causas de justificación</vt:lpstr>
      <vt:lpstr>Autoría y participación</vt:lpstr>
      <vt:lpstr>Tentativa y desistimiento</vt:lpstr>
      <vt:lpstr>Omisión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General</dc:title>
  <dc:creator>JVP</dc:creator>
  <cp:lastModifiedBy>JVP</cp:lastModifiedBy>
  <cp:revision>6</cp:revision>
  <dcterms:created xsi:type="dcterms:W3CDTF">2012-05-07T14:52:22Z</dcterms:created>
  <dcterms:modified xsi:type="dcterms:W3CDTF">2012-05-07T15:47:27Z</dcterms:modified>
</cp:coreProperties>
</file>